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</p:sldIdLst>
  <p:sldSz cx="3419475" cy="208756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7" userDrawn="1">
          <p15:clr>
            <a:srgbClr val="A4A3A4"/>
          </p15:clr>
        </p15:guide>
        <p15:guide id="2" pos="10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6C"/>
    <a:srgbClr val="005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36" autoAdjust="0"/>
    <p:restoredTop sz="94660"/>
  </p:normalViewPr>
  <p:slideViewPr>
    <p:cSldViewPr snapToGrid="0">
      <p:cViewPr varScale="1">
        <p:scale>
          <a:sx n="339" d="100"/>
          <a:sy n="339" d="100"/>
        </p:scale>
        <p:origin x="1506" y="252"/>
      </p:cViewPr>
      <p:guideLst>
        <p:guide orient="horz" pos="657"/>
        <p:guide pos="10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919" y="626760"/>
            <a:ext cx="3420504" cy="55668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584" y="659438"/>
            <a:ext cx="3217415" cy="529454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1683" spc="42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1216451"/>
            <a:ext cx="2564606" cy="398535"/>
          </a:xfrm>
        </p:spPr>
        <p:txBody>
          <a:bodyPr>
            <a:normAutofit/>
          </a:bodyPr>
          <a:lstStyle>
            <a:lvl1pPr marL="0" indent="0" algn="ctr">
              <a:buNone/>
              <a:defRPr sz="561"/>
            </a:lvl1pPr>
            <a:lvl2pPr marL="128245" indent="0" algn="ctr">
              <a:buNone/>
              <a:defRPr sz="561"/>
            </a:lvl2pPr>
            <a:lvl3pPr marL="256489" indent="0" algn="ctr">
              <a:buNone/>
              <a:defRPr sz="561"/>
            </a:lvl3pPr>
            <a:lvl4pPr marL="384734" indent="0" algn="ctr">
              <a:buNone/>
              <a:defRPr sz="561"/>
            </a:lvl4pPr>
            <a:lvl5pPr marL="512978" indent="0" algn="ctr">
              <a:buNone/>
              <a:defRPr sz="561"/>
            </a:lvl5pPr>
            <a:lvl6pPr marL="641223" indent="0" algn="ctr">
              <a:buNone/>
              <a:defRPr sz="561"/>
            </a:lvl6pPr>
            <a:lvl7pPr marL="769468" indent="0" algn="ctr">
              <a:buNone/>
              <a:defRPr sz="561"/>
            </a:lvl7pPr>
            <a:lvl8pPr marL="897712" indent="0" algn="ctr">
              <a:buNone/>
              <a:defRPr sz="561"/>
            </a:lvl8pPr>
            <a:lvl9pPr marL="1025957" indent="0" algn="ctr">
              <a:buNone/>
              <a:defRPr sz="5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07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05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29635" y="0"/>
            <a:ext cx="769382" cy="20875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69269" y="83600"/>
            <a:ext cx="673793" cy="179520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83600"/>
            <a:ext cx="2236259" cy="17952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5089" y="1955106"/>
            <a:ext cx="769381" cy="111143"/>
          </a:xfrm>
        </p:spPr>
        <p:txBody>
          <a:bodyPr/>
          <a:lstStyle/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9088" y="1955106"/>
            <a:ext cx="1200313" cy="11114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64238" y="1955106"/>
            <a:ext cx="246745" cy="111143"/>
          </a:xfrm>
        </p:spPr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695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745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919" y="626760"/>
            <a:ext cx="3420504" cy="5566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684" y="672379"/>
            <a:ext cx="2949297" cy="510293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1683" b="0" spc="42" baseline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684" y="1220739"/>
            <a:ext cx="2949297" cy="357558"/>
          </a:xfrm>
        </p:spPr>
        <p:txBody>
          <a:bodyPr anchor="t">
            <a:normAutofit/>
          </a:bodyPr>
          <a:lstStyle>
            <a:lvl1pPr marL="0" indent="0" algn="ctr">
              <a:buNone/>
              <a:defRPr sz="561">
                <a:solidFill>
                  <a:schemeClr val="tx2"/>
                </a:solidFill>
              </a:defRPr>
            </a:lvl1pPr>
            <a:lvl2pPr marL="128245" indent="0">
              <a:buNone/>
              <a:defRPr sz="505">
                <a:solidFill>
                  <a:schemeClr val="tx1">
                    <a:tint val="75000"/>
                  </a:schemeClr>
                </a:solidFill>
              </a:defRPr>
            </a:lvl2pPr>
            <a:lvl3pPr marL="256489" indent="0">
              <a:buNone/>
              <a:defRPr sz="449">
                <a:solidFill>
                  <a:schemeClr val="tx1">
                    <a:tint val="75000"/>
                  </a:schemeClr>
                </a:solidFill>
              </a:defRPr>
            </a:lvl3pPr>
            <a:lvl4pPr marL="384734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4pPr>
            <a:lvl5pPr marL="512978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5pPr>
            <a:lvl6pPr marL="641223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6pPr>
            <a:lvl7pPr marL="769468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7pPr>
            <a:lvl8pPr marL="897712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8pPr>
            <a:lvl9pPr marL="1025957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483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061" y="612352"/>
            <a:ext cx="1333595" cy="1280372"/>
          </a:xfrm>
        </p:spPr>
        <p:txBody>
          <a:bodyPr/>
          <a:lstStyle>
            <a:lvl1pPr>
              <a:defRPr sz="617"/>
            </a:lvl1pPr>
            <a:lvl2pPr>
              <a:defRPr sz="561"/>
            </a:lvl2pPr>
            <a:lvl3pPr>
              <a:defRPr sz="505"/>
            </a:lvl3pPr>
            <a:lvl4pPr>
              <a:defRPr sz="449"/>
            </a:lvl4pPr>
            <a:lvl5pPr>
              <a:defRPr sz="449"/>
            </a:lvl5pPr>
            <a:lvl6pPr>
              <a:defRPr sz="449"/>
            </a:lvl6pPr>
            <a:lvl7pPr>
              <a:defRPr sz="449"/>
            </a:lvl7pPr>
            <a:lvl8pPr>
              <a:defRPr sz="449"/>
            </a:lvl8pPr>
            <a:lvl9pPr>
              <a:defRPr sz="4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47430" y="612352"/>
            <a:ext cx="1333595" cy="1280372"/>
          </a:xfrm>
        </p:spPr>
        <p:txBody>
          <a:bodyPr/>
          <a:lstStyle>
            <a:lvl1pPr>
              <a:defRPr sz="617"/>
            </a:lvl1pPr>
            <a:lvl2pPr>
              <a:defRPr sz="561"/>
            </a:lvl2pPr>
            <a:lvl3pPr>
              <a:defRPr sz="505"/>
            </a:lvl3pPr>
            <a:lvl4pPr>
              <a:defRPr sz="449"/>
            </a:lvl4pPr>
            <a:lvl5pPr>
              <a:defRPr sz="449"/>
            </a:lvl5pPr>
            <a:lvl6pPr>
              <a:defRPr sz="449"/>
            </a:lvl6pPr>
            <a:lvl7pPr>
              <a:defRPr sz="449"/>
            </a:lvl7pPr>
            <a:lvl8pPr>
              <a:defRPr sz="449"/>
            </a:lvl8pPr>
            <a:lvl9pPr>
              <a:defRPr sz="4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30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8528" y="582457"/>
            <a:ext cx="1333595" cy="226196"/>
          </a:xfrm>
        </p:spPr>
        <p:txBody>
          <a:bodyPr anchor="ctr">
            <a:normAutofit/>
          </a:bodyPr>
          <a:lstStyle>
            <a:lvl1pPr marL="0" indent="0">
              <a:buNone/>
              <a:defRPr sz="589" b="1"/>
            </a:lvl1pPr>
            <a:lvl2pPr marL="128245" indent="0">
              <a:buNone/>
              <a:defRPr sz="561" b="1"/>
            </a:lvl2pPr>
            <a:lvl3pPr marL="256489" indent="0">
              <a:buNone/>
              <a:defRPr sz="505" b="1"/>
            </a:lvl3pPr>
            <a:lvl4pPr marL="384734" indent="0">
              <a:buNone/>
              <a:defRPr sz="449" b="1"/>
            </a:lvl4pPr>
            <a:lvl5pPr marL="512978" indent="0">
              <a:buNone/>
              <a:defRPr sz="449" b="1"/>
            </a:lvl5pPr>
            <a:lvl6pPr marL="641223" indent="0">
              <a:buNone/>
              <a:defRPr sz="449" b="1"/>
            </a:lvl6pPr>
            <a:lvl7pPr marL="769468" indent="0">
              <a:buNone/>
              <a:defRPr sz="449" b="1"/>
            </a:lvl7pPr>
            <a:lvl8pPr marL="897712" indent="0">
              <a:buNone/>
              <a:defRPr sz="449" b="1"/>
            </a:lvl8pPr>
            <a:lvl9pPr marL="1025957" indent="0">
              <a:buNone/>
              <a:defRPr sz="44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8528" y="808654"/>
            <a:ext cx="1333595" cy="1085533"/>
          </a:xfrm>
        </p:spPr>
        <p:txBody>
          <a:bodyPr/>
          <a:lstStyle>
            <a:lvl1pPr>
              <a:defRPr sz="617"/>
            </a:lvl1pPr>
            <a:lvl2pPr>
              <a:defRPr sz="561"/>
            </a:lvl2pPr>
            <a:lvl3pPr>
              <a:defRPr sz="505"/>
            </a:lvl3pPr>
            <a:lvl4pPr>
              <a:defRPr sz="449"/>
            </a:lvl4pPr>
            <a:lvl5pPr>
              <a:defRPr sz="449"/>
            </a:lvl5pPr>
            <a:lvl6pPr>
              <a:defRPr sz="449"/>
            </a:lvl6pPr>
            <a:lvl7pPr>
              <a:defRPr sz="449"/>
            </a:lvl7pPr>
            <a:lvl8pPr>
              <a:defRPr sz="449"/>
            </a:lvl8pPr>
            <a:lvl9pPr>
              <a:defRPr sz="4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47665" y="582457"/>
            <a:ext cx="1333595" cy="226196"/>
          </a:xfrm>
        </p:spPr>
        <p:txBody>
          <a:bodyPr anchor="ctr">
            <a:normAutofit/>
          </a:bodyPr>
          <a:lstStyle>
            <a:lvl1pPr marL="0" indent="0">
              <a:buNone/>
              <a:defRPr sz="589" b="1"/>
            </a:lvl1pPr>
            <a:lvl2pPr marL="128245" indent="0">
              <a:buNone/>
              <a:defRPr sz="561" b="1"/>
            </a:lvl2pPr>
            <a:lvl3pPr marL="256489" indent="0">
              <a:buNone/>
              <a:defRPr sz="505" b="1"/>
            </a:lvl3pPr>
            <a:lvl4pPr marL="384734" indent="0">
              <a:buNone/>
              <a:defRPr sz="449" b="1"/>
            </a:lvl4pPr>
            <a:lvl5pPr marL="512978" indent="0">
              <a:buNone/>
              <a:defRPr sz="449" b="1"/>
            </a:lvl5pPr>
            <a:lvl6pPr marL="641223" indent="0">
              <a:buNone/>
              <a:defRPr sz="449" b="1"/>
            </a:lvl6pPr>
            <a:lvl7pPr marL="769468" indent="0">
              <a:buNone/>
              <a:defRPr sz="449" b="1"/>
            </a:lvl7pPr>
            <a:lvl8pPr marL="897712" indent="0">
              <a:buNone/>
              <a:defRPr sz="449" b="1"/>
            </a:lvl8pPr>
            <a:lvl9pPr marL="1025957" indent="0">
              <a:buNone/>
              <a:defRPr sz="44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47665" y="808653"/>
            <a:ext cx="1333595" cy="1085533"/>
          </a:xfrm>
        </p:spPr>
        <p:txBody>
          <a:bodyPr/>
          <a:lstStyle>
            <a:lvl1pPr>
              <a:defRPr sz="617"/>
            </a:lvl1pPr>
            <a:lvl2pPr>
              <a:defRPr sz="561"/>
            </a:lvl2pPr>
            <a:lvl3pPr>
              <a:defRPr sz="505"/>
            </a:lvl3pPr>
            <a:lvl4pPr>
              <a:defRPr sz="449"/>
            </a:lvl4pPr>
            <a:lvl5pPr>
              <a:defRPr sz="449"/>
            </a:lvl5pPr>
            <a:lvl6pPr>
              <a:defRPr sz="449"/>
            </a:lvl6pPr>
            <a:lvl7pPr>
              <a:defRPr sz="449"/>
            </a:lvl7pPr>
            <a:lvl8pPr>
              <a:defRPr sz="449"/>
            </a:lvl8pPr>
            <a:lvl9pPr>
              <a:defRPr sz="4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388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2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3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528" y="645341"/>
            <a:ext cx="1718286" cy="1252538"/>
          </a:xfrm>
        </p:spPr>
        <p:txBody>
          <a:bodyPr/>
          <a:lstStyle>
            <a:lvl1pPr>
              <a:defRPr sz="898"/>
            </a:lvl1pPr>
            <a:lvl2pPr>
              <a:defRPr sz="785"/>
            </a:lvl2pPr>
            <a:lvl3pPr>
              <a:defRPr sz="673"/>
            </a:lvl3pPr>
            <a:lvl4pPr>
              <a:defRPr sz="561"/>
            </a:lvl4pPr>
            <a:lvl5pPr>
              <a:defRPr sz="561"/>
            </a:lvl5pPr>
            <a:lvl6pPr>
              <a:defRPr sz="561"/>
            </a:lvl6pPr>
            <a:lvl7pPr>
              <a:defRPr sz="561"/>
            </a:lvl7pPr>
            <a:lvl8pPr>
              <a:defRPr sz="561"/>
            </a:lvl8pPr>
            <a:lvl9pPr>
              <a:defRPr sz="56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84578" y="653691"/>
            <a:ext cx="897612" cy="1044792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505"/>
            </a:lvl1pPr>
            <a:lvl2pPr marL="128245" indent="0">
              <a:buNone/>
              <a:defRPr sz="337"/>
            </a:lvl2pPr>
            <a:lvl3pPr marL="256489" indent="0">
              <a:buNone/>
              <a:defRPr sz="281"/>
            </a:lvl3pPr>
            <a:lvl4pPr marL="384734" indent="0">
              <a:buNone/>
              <a:defRPr sz="252"/>
            </a:lvl4pPr>
            <a:lvl5pPr marL="512978" indent="0">
              <a:buNone/>
              <a:defRPr sz="252"/>
            </a:lvl5pPr>
            <a:lvl6pPr marL="641223" indent="0">
              <a:buNone/>
              <a:defRPr sz="252"/>
            </a:lvl6pPr>
            <a:lvl7pPr marL="769468" indent="0">
              <a:buNone/>
              <a:defRPr sz="252"/>
            </a:lvl7pPr>
            <a:lvl8pPr marL="897712" indent="0">
              <a:buNone/>
              <a:defRPr sz="252"/>
            </a:lvl8pPr>
            <a:lvl9pPr marL="1025957" indent="0">
              <a:buNone/>
              <a:defRPr sz="25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731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9045" y="673175"/>
            <a:ext cx="1718286" cy="1196869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898">
                <a:solidFill>
                  <a:schemeClr val="tx1">
                    <a:lumMod val="50000"/>
                  </a:schemeClr>
                </a:solidFill>
              </a:defRPr>
            </a:lvl1pPr>
            <a:lvl2pPr marL="128245" indent="0">
              <a:buNone/>
              <a:defRPr sz="785"/>
            </a:lvl2pPr>
            <a:lvl3pPr marL="256489" indent="0">
              <a:buNone/>
              <a:defRPr sz="673"/>
            </a:lvl3pPr>
            <a:lvl4pPr marL="384734" indent="0">
              <a:buNone/>
              <a:defRPr sz="561"/>
            </a:lvl4pPr>
            <a:lvl5pPr marL="512978" indent="0">
              <a:buNone/>
              <a:defRPr sz="561"/>
            </a:lvl5pPr>
            <a:lvl6pPr marL="641223" indent="0">
              <a:buNone/>
              <a:defRPr sz="561"/>
            </a:lvl6pPr>
            <a:lvl7pPr marL="769468" indent="0">
              <a:buNone/>
              <a:defRPr sz="561"/>
            </a:lvl7pPr>
            <a:lvl8pPr marL="897712" indent="0">
              <a:buNone/>
              <a:defRPr sz="561"/>
            </a:lvl8pPr>
            <a:lvl9pPr marL="1025957" indent="0">
              <a:buNone/>
              <a:defRPr sz="56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85045" y="654645"/>
            <a:ext cx="897612" cy="1043782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505"/>
            </a:lvl1pPr>
            <a:lvl2pPr marL="128245" indent="0">
              <a:buNone/>
              <a:defRPr sz="337"/>
            </a:lvl2pPr>
            <a:lvl3pPr marL="256489" indent="0">
              <a:buNone/>
              <a:defRPr sz="281"/>
            </a:lvl3pPr>
            <a:lvl4pPr marL="384734" indent="0">
              <a:buNone/>
              <a:defRPr sz="252"/>
            </a:lvl4pPr>
            <a:lvl5pPr marL="512978" indent="0">
              <a:buNone/>
              <a:defRPr sz="252"/>
            </a:lvl5pPr>
            <a:lvl6pPr marL="641223" indent="0">
              <a:buNone/>
              <a:defRPr sz="252"/>
            </a:lvl6pPr>
            <a:lvl7pPr marL="769468" indent="0">
              <a:buNone/>
              <a:defRPr sz="252"/>
            </a:lvl7pPr>
            <a:lvl8pPr marL="897712" indent="0">
              <a:buNone/>
              <a:defRPr sz="252"/>
            </a:lvl8pPr>
            <a:lvl9pPr marL="1025957" indent="0">
              <a:buNone/>
              <a:defRPr sz="25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26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6" y="53607"/>
            <a:ext cx="3418620" cy="5010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7381" y="86503"/>
            <a:ext cx="2744129" cy="459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381" y="612352"/>
            <a:ext cx="2744129" cy="1280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7198" y="1955106"/>
            <a:ext cx="841657" cy="111143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295">
                <a:solidFill>
                  <a:schemeClr val="tx1"/>
                </a:solidFill>
              </a:defRPr>
            </a:lvl1pPr>
          </a:lstStyle>
          <a:p>
            <a:fld id="{A07963DE-F3E8-4000-9816-0F94DBAB88FE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9635" y="1955106"/>
            <a:ext cx="1414808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5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89496" y="1955106"/>
            <a:ext cx="265397" cy="111143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337" b="0">
                <a:solidFill>
                  <a:schemeClr val="tx1"/>
                </a:solidFill>
              </a:defRPr>
            </a:lvl1pPr>
          </a:lstStyle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084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256489" rtl="0" eaLnBrk="1" latinLnBrk="0" hangingPunct="1">
        <a:lnSpc>
          <a:spcPct val="85000"/>
        </a:lnSpc>
        <a:spcBef>
          <a:spcPct val="0"/>
        </a:spcBef>
        <a:buNone/>
        <a:defRPr kumimoji="1" sz="1122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51298" indent="-51298" algn="l" defTabSz="256489" rtl="0" eaLnBrk="1" latinLnBrk="0" hangingPunct="1">
        <a:lnSpc>
          <a:spcPct val="90000"/>
        </a:lnSpc>
        <a:spcBef>
          <a:spcPts val="337"/>
        </a:spcBef>
        <a:spcAft>
          <a:spcPts val="56"/>
        </a:spcAft>
        <a:buClr>
          <a:schemeClr val="tx1"/>
        </a:buClr>
        <a:buFont typeface="Wingdings" pitchFamily="2" charset="2"/>
        <a:buChar char=""/>
        <a:defRPr kumimoji="1" sz="617" kern="1200">
          <a:solidFill>
            <a:schemeClr val="tx1"/>
          </a:solidFill>
          <a:latin typeface="+mn-lt"/>
          <a:ea typeface="+mn-ea"/>
          <a:cs typeface="+mn-cs"/>
        </a:defRPr>
      </a:lvl1pPr>
      <a:lvl2pPr marL="115420" indent="-51298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561" kern="1200">
          <a:solidFill>
            <a:schemeClr val="tx1"/>
          </a:solidFill>
          <a:latin typeface="+mn-lt"/>
          <a:ea typeface="+mn-ea"/>
          <a:cs typeface="+mn-cs"/>
        </a:defRPr>
      </a:lvl2pPr>
      <a:lvl3pPr marL="179542" indent="-51298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3pPr>
      <a:lvl4pPr marL="243665" indent="-51298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4pPr>
      <a:lvl5pPr marL="307787" indent="-51298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5pPr>
      <a:lvl6pPr marL="360330" indent="-64122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6pPr>
      <a:lvl7pPr marL="412840" indent="-64122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7pPr>
      <a:lvl8pPr marL="456935" indent="-64122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8pPr>
      <a:lvl9pPr marL="506639" indent="-64122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1pPr>
      <a:lvl2pPr marL="128245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2pPr>
      <a:lvl3pPr marL="256489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3pPr>
      <a:lvl4pPr marL="384734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4pPr>
      <a:lvl5pPr marL="512978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5pPr>
      <a:lvl6pPr marL="641223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6pPr>
      <a:lvl7pPr marL="769468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7pPr>
      <a:lvl8pPr marL="897712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8pPr>
      <a:lvl9pPr marL="1025957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Vert">
          <a:fgClr>
            <a:schemeClr val="bg1"/>
          </a:fgClr>
          <a:bgClr>
            <a:srgbClr val="003E6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314D923-3F6F-70C7-A134-6B22737B9E8D}"/>
              </a:ext>
            </a:extLst>
          </p:cNvPr>
          <p:cNvSpPr/>
          <p:nvPr/>
        </p:nvSpPr>
        <p:spPr>
          <a:xfrm>
            <a:off x="0" y="457007"/>
            <a:ext cx="3419475" cy="9786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34EA95E-F31E-714C-4D31-BE2BE70B35D3}"/>
              </a:ext>
            </a:extLst>
          </p:cNvPr>
          <p:cNvSpPr txBox="1"/>
          <p:nvPr/>
        </p:nvSpPr>
        <p:spPr>
          <a:xfrm>
            <a:off x="322177" y="1488617"/>
            <a:ext cx="2775119" cy="568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6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ふくおか国際医療サポートセンター</a:t>
            </a:r>
            <a:endParaRPr kumimoji="1" lang="en-US" altLang="ja-JP" sz="126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917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F</a:t>
            </a:r>
            <a:r>
              <a:rPr lang="en-US" altLang="ja-JP" sz="917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UKUOKA </a:t>
            </a:r>
            <a:r>
              <a:rPr lang="en-US" altLang="ja-JP" sz="917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</a:t>
            </a:r>
            <a:r>
              <a:rPr lang="en-US" altLang="ja-JP" sz="917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NTERNATIONAL </a:t>
            </a:r>
          </a:p>
          <a:p>
            <a:pPr algn="ctr"/>
            <a:r>
              <a:rPr lang="en-US" altLang="ja-JP" sz="917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</a:t>
            </a:r>
            <a:r>
              <a:rPr lang="en-US" altLang="ja-JP" sz="917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EDICAL </a:t>
            </a:r>
            <a:r>
              <a:rPr lang="en-US" altLang="ja-JP" sz="917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</a:t>
            </a:r>
            <a:r>
              <a:rPr lang="en-US" altLang="ja-JP" sz="917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UPPORT </a:t>
            </a:r>
            <a:r>
              <a:rPr lang="en-US" altLang="ja-JP" sz="917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</a:t>
            </a:r>
            <a:r>
              <a:rPr lang="en-US" altLang="ja-JP" sz="917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ENTER</a:t>
            </a:r>
            <a:endParaRPr kumimoji="1" lang="ja-JP" altLang="en-US" sz="917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C69AD51-C07D-8831-90B3-DFB5F3C449B1}"/>
              </a:ext>
            </a:extLst>
          </p:cNvPr>
          <p:cNvSpPr txBox="1"/>
          <p:nvPr/>
        </p:nvSpPr>
        <p:spPr>
          <a:xfrm>
            <a:off x="46349" y="92819"/>
            <a:ext cx="3326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令和７年度 医療通訳ボランティア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16527FC-E11D-7634-3839-EFE1EDA0DD54}"/>
              </a:ext>
            </a:extLst>
          </p:cNvPr>
          <p:cNvSpPr txBox="1"/>
          <p:nvPr/>
        </p:nvSpPr>
        <p:spPr>
          <a:xfrm>
            <a:off x="46349" y="768064"/>
            <a:ext cx="843501" cy="356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717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氏名：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5FB1A02-5517-3EF5-7A51-D6DCD5F7354F}"/>
              </a:ext>
            </a:extLst>
          </p:cNvPr>
          <p:cNvSpPr/>
          <p:nvPr/>
        </p:nvSpPr>
        <p:spPr>
          <a:xfrm>
            <a:off x="14957" y="10684"/>
            <a:ext cx="3385387" cy="2059533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22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50075AC-C6C8-278F-CB42-44D9F6A756C4}"/>
              </a:ext>
            </a:extLst>
          </p:cNvPr>
          <p:cNvSpPr txBox="1"/>
          <p:nvPr/>
        </p:nvSpPr>
        <p:spPr>
          <a:xfrm>
            <a:off x="63998" y="105510"/>
            <a:ext cx="979755" cy="33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547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注意事項</a:t>
            </a:r>
            <a:endParaRPr kumimoji="1" lang="ja-JP" altLang="en-US" sz="1547" b="1" u="sng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92EEFAA-97DF-C9B6-B367-BFD8FF3D2F90}"/>
              </a:ext>
            </a:extLst>
          </p:cNvPr>
          <p:cNvSpPr txBox="1"/>
          <p:nvPr/>
        </p:nvSpPr>
        <p:spPr>
          <a:xfrm>
            <a:off x="64002" y="347858"/>
            <a:ext cx="3291475" cy="1657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5580" indent="-24558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14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本カードの有効期間</a:t>
            </a:r>
            <a:r>
              <a:rPr lang="ja-JP" altLang="en-US" sz="1146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は</a:t>
            </a:r>
            <a:r>
              <a:rPr lang="ja-JP" altLang="en-US" sz="1146" u="sng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令和７年</a:t>
            </a:r>
            <a:r>
              <a:rPr lang="ja-JP" altLang="en-US" sz="1146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４月１日</a:t>
            </a:r>
            <a:r>
              <a:rPr lang="ja-JP" altLang="en-US" sz="1146" u="sng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～令和８年</a:t>
            </a:r>
            <a:r>
              <a:rPr lang="ja-JP" altLang="en-US" sz="1146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３月３１日</a:t>
            </a:r>
            <a:r>
              <a:rPr lang="ja-JP" altLang="en-US" sz="114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の一年間となります</a:t>
            </a:r>
            <a:endParaRPr lang="en-US" altLang="ja-JP" sz="1146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marL="245580" indent="-24558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14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本カードは紛失しないよう取扱いには十分ご注意ください</a:t>
            </a:r>
            <a:endParaRPr lang="en-US" altLang="ja-JP" sz="1146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marL="245580" indent="-24558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14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本カードは他の目的には使用しないでください</a:t>
            </a:r>
            <a:endParaRPr lang="en-US" altLang="ja-JP" sz="1146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8B5385A-9114-F883-967D-12783D2D9362}"/>
              </a:ext>
            </a:extLst>
          </p:cNvPr>
          <p:cNvSpPr/>
          <p:nvPr/>
        </p:nvSpPr>
        <p:spPr>
          <a:xfrm>
            <a:off x="14957" y="10684"/>
            <a:ext cx="3385387" cy="2059533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36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縞模様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TM03090430[[fn=縞模様]]</Template>
  <TotalTime>101</TotalTime>
  <Words>57</Words>
  <Application>Microsoft Office PowerPoint</Application>
  <PresentationFormat>ユーザー設定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Corbel</vt:lpstr>
      <vt:lpstr>Wingdings</vt:lpstr>
      <vt:lpstr>縞模様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愛美 吉川</dc:creator>
  <cp:lastModifiedBy>愛美 吉川</cp:lastModifiedBy>
  <cp:revision>24</cp:revision>
  <cp:lastPrinted>2023-12-07T04:38:08Z</cp:lastPrinted>
  <dcterms:created xsi:type="dcterms:W3CDTF">2023-11-14T07:30:25Z</dcterms:created>
  <dcterms:modified xsi:type="dcterms:W3CDTF">2025-04-14T07:35:51Z</dcterms:modified>
</cp:coreProperties>
</file>